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3" r:id="rId4"/>
  </p:sldMasterIdLst>
  <p:notesMasterIdLst>
    <p:notesMasterId r:id="rId16"/>
  </p:notesMasterIdLst>
  <p:handoutMasterIdLst>
    <p:handoutMasterId r:id="rId17"/>
  </p:handoutMasterIdLst>
  <p:sldIdLst>
    <p:sldId id="1600" r:id="rId5"/>
    <p:sldId id="1598" r:id="rId6"/>
    <p:sldId id="1591" r:id="rId7"/>
    <p:sldId id="1592" r:id="rId8"/>
    <p:sldId id="1596" r:id="rId9"/>
    <p:sldId id="1595" r:id="rId10"/>
    <p:sldId id="1590" r:id="rId11"/>
    <p:sldId id="1586" r:id="rId12"/>
    <p:sldId id="1601" r:id="rId13"/>
    <p:sldId id="1579" r:id="rId14"/>
    <p:sldId id="1577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0"/>
            <p14:sldId id="1598"/>
          </p14:sldIdLst>
        </p14:section>
        <p14:section name="Advanced Teams Bot capabilities" id="{FCAE9590-1FC3-4C3E-988E-3DAD4BC4CA4C}">
          <p14:sldIdLst>
            <p14:sldId id="1591"/>
            <p14:sldId id="1592"/>
            <p14:sldId id="1596"/>
            <p14:sldId id="1595"/>
            <p14:sldId id="1590"/>
            <p14:sldId id="1586"/>
          </p14:sldIdLst>
        </p14:section>
        <p14:section name="Summary" id="{2374C0DF-0261-42A5-9F32-BDACB2532B76}">
          <p14:sldIdLst>
            <p14:sldId id="1601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F2F2F"/>
    <a:srgbClr val="787878"/>
    <a:srgbClr val="595959"/>
    <a:srgbClr val="A6A6A6"/>
    <a:srgbClr val="7F7F7F"/>
    <a:srgbClr val="00BCF2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879" autoAdjust="0"/>
    <p:restoredTop sz="90710" autoAdjust="0"/>
  </p:normalViewPr>
  <p:slideViewPr>
    <p:cSldViewPr snapToGrid="0">
      <p:cViewPr varScale="1">
        <p:scale>
          <a:sx n="112" d="100"/>
          <a:sy n="112" d="100"/>
        </p:scale>
        <p:origin x="216" y="1024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0D74149F-FEFE-490D-ACF7-599FD2830DE2}"/>
    <pc:docChg chg="undo custSel addSld delSld modSld delMainMaster modMainMaster modSection">
      <pc:chgData name="Paul Wilcox" userId="be6daff017ddb434" providerId="LiveId" clId="{0D74149F-FEFE-490D-ACF7-599FD2830DE2}" dt="2017-10-06T04:07:32.985" v="154" actId="1076"/>
      <pc:docMkLst>
        <pc:docMk/>
      </pc:docMkLst>
      <pc:sldChg chg="modTransition">
        <pc:chgData name="Paul Wilcox" userId="be6daff017ddb434" providerId="LiveId" clId="{0D74149F-FEFE-490D-ACF7-599FD2830DE2}" dt="2017-10-06T04:07:11.314" v="153" actId="1076"/>
        <pc:sldMkLst>
          <pc:docMk/>
          <pc:sldMk cId="2055269796" sldId="1577"/>
        </pc:sldMkLst>
      </pc:sldChg>
      <pc:sldChg chg="addSp delSp modSp modAnim">
        <pc:chgData name="Paul Wilcox" userId="be6daff017ddb434" providerId="LiveId" clId="{0D74149F-FEFE-490D-ACF7-599FD2830DE2}" dt="2017-10-06T03:48:57.238" v="118" actId="1076"/>
        <pc:sldMkLst>
          <pc:docMk/>
          <pc:sldMk cId="2878126892" sldId="1590"/>
        </pc:sldMkLst>
        <pc:spChg chg="add del mod">
          <ac:chgData name="Paul Wilcox" userId="be6daff017ddb434" providerId="LiveId" clId="{0D74149F-FEFE-490D-ACF7-599FD2830DE2}" dt="2017-10-06T02:58:53.491" v="19" actId="1076"/>
          <ac:spMkLst>
            <pc:docMk/>
            <pc:sldMk cId="2878126892" sldId="1590"/>
            <ac:spMk id="3" creationId="{357D09F9-69B3-46E0-8FC1-8F99B9BEF6BC}"/>
          </ac:spMkLst>
        </pc:spChg>
        <pc:spChg chg="add del mod">
          <ac:chgData name="Paul Wilcox" userId="be6daff017ddb434" providerId="LiveId" clId="{0D74149F-FEFE-490D-ACF7-599FD2830DE2}" dt="2017-10-06T02:58:53.491" v="19" actId="1076"/>
          <ac:spMkLst>
            <pc:docMk/>
            <pc:sldMk cId="2878126892" sldId="1590"/>
            <ac:spMk id="4" creationId="{617AE644-8744-41B4-9D3B-9004F2F5069D}"/>
          </ac:spMkLst>
        </pc:spChg>
        <pc:spChg chg="add del mod">
          <ac:chgData name="Paul Wilcox" userId="be6daff017ddb434" providerId="LiveId" clId="{0D74149F-FEFE-490D-ACF7-599FD2830DE2}" dt="2017-10-06T02:58:53.491" v="19" actId="1076"/>
          <ac:spMkLst>
            <pc:docMk/>
            <pc:sldMk cId="2878126892" sldId="1590"/>
            <ac:spMk id="5" creationId="{60FAB64E-CA08-46AD-94C8-661CABCE38DC}"/>
          </ac:spMkLst>
        </pc:spChg>
        <pc:spChg chg="add del mod">
          <ac:chgData name="Paul Wilcox" userId="be6daff017ddb434" providerId="LiveId" clId="{0D74149F-FEFE-490D-ACF7-599FD2830DE2}" dt="2017-10-06T02:58:53.491" v="19" actId="1076"/>
          <ac:spMkLst>
            <pc:docMk/>
            <pc:sldMk cId="2878126892" sldId="1590"/>
            <ac:spMk id="6" creationId="{5B3FA80B-49B0-43B3-92B2-5CD5657CB5DE}"/>
          </ac:spMkLst>
        </pc:spChg>
        <pc:spChg chg="del">
          <ac:chgData name="Paul Wilcox" userId="be6daff017ddb434" providerId="LiveId" clId="{0D74149F-FEFE-490D-ACF7-599FD2830DE2}" dt="2017-10-06T02:58:58.969" v="20" actId="478"/>
          <ac:spMkLst>
            <pc:docMk/>
            <pc:sldMk cId="2878126892" sldId="1590"/>
            <ac:spMk id="7" creationId="{9915FB2C-189F-4553-8982-E830BDD6BCB5}"/>
          </ac:spMkLst>
        </pc:spChg>
        <pc:spChg chg="add del mod">
          <ac:chgData name="Paul Wilcox" userId="be6daff017ddb434" providerId="LiveId" clId="{0D74149F-FEFE-490D-ACF7-599FD2830DE2}" dt="2017-10-06T02:58:53.491" v="19" actId="1076"/>
          <ac:spMkLst>
            <pc:docMk/>
            <pc:sldMk cId="2878126892" sldId="1590"/>
            <ac:spMk id="8" creationId="{69053F83-9B1D-4C7C-9815-0FE5B07A8CDF}"/>
          </ac:spMkLst>
        </pc:spChg>
        <pc:spChg chg="add del mod">
          <ac:chgData name="Paul Wilcox" userId="be6daff017ddb434" providerId="LiveId" clId="{0D74149F-FEFE-490D-ACF7-599FD2830DE2}" dt="2017-10-06T02:58:53.491" v="19" actId="1076"/>
          <ac:spMkLst>
            <pc:docMk/>
            <pc:sldMk cId="2878126892" sldId="1590"/>
            <ac:spMk id="9" creationId="{07E0FC03-49F6-49AC-BC23-69A4D1293D60}"/>
          </ac:spMkLst>
        </pc:spChg>
        <pc:spChg chg="mod">
          <ac:chgData name="Paul Wilcox" userId="be6daff017ddb434" providerId="LiveId" clId="{0D74149F-FEFE-490D-ACF7-599FD2830DE2}" dt="2017-10-06T02:59:05.793" v="21" actId="1076"/>
          <ac:spMkLst>
            <pc:docMk/>
            <pc:sldMk cId="2878126892" sldId="1590"/>
            <ac:spMk id="10" creationId="{66063788-9C5E-4105-8F7D-B627688994E7}"/>
          </ac:spMkLst>
        </pc:spChg>
        <pc:spChg chg="mod">
          <ac:chgData name="Paul Wilcox" userId="be6daff017ddb434" providerId="LiveId" clId="{0D74149F-FEFE-490D-ACF7-599FD2830DE2}" dt="2017-10-06T02:59:05.793" v="21" actId="1076"/>
          <ac:spMkLst>
            <pc:docMk/>
            <pc:sldMk cId="2878126892" sldId="1590"/>
            <ac:spMk id="11" creationId="{F5D74D94-23AD-46CB-9548-C76CFB1AC58F}"/>
          </ac:spMkLst>
        </pc:spChg>
        <pc:spChg chg="mod">
          <ac:chgData name="Paul Wilcox" userId="be6daff017ddb434" providerId="LiveId" clId="{0D74149F-FEFE-490D-ACF7-599FD2830DE2}" dt="2017-10-06T02:59:05.793" v="21" actId="1076"/>
          <ac:spMkLst>
            <pc:docMk/>
            <pc:sldMk cId="2878126892" sldId="1590"/>
            <ac:spMk id="12" creationId="{FB5794B4-1D1B-450C-97D7-C799D3B0043C}"/>
          </ac:spMkLst>
        </pc:spChg>
        <pc:spChg chg="add del mod">
          <ac:chgData name="Paul Wilcox" userId="be6daff017ddb434" providerId="LiveId" clId="{0D74149F-FEFE-490D-ACF7-599FD2830DE2}" dt="2017-10-06T02:58:53.491" v="19" actId="1076"/>
          <ac:spMkLst>
            <pc:docMk/>
            <pc:sldMk cId="2878126892" sldId="1590"/>
            <ac:spMk id="13" creationId="{B2686582-E753-4D69-8702-939573FB2BCC}"/>
          </ac:spMkLst>
        </pc:spChg>
        <pc:picChg chg="mod modCrop">
          <ac:chgData name="Paul Wilcox" userId="be6daff017ddb434" providerId="LiveId" clId="{0D74149F-FEFE-490D-ACF7-599FD2830DE2}" dt="2017-10-06T02:59:50.045" v="37" actId="1076"/>
          <ac:picMkLst>
            <pc:docMk/>
            <pc:sldMk cId="2878126892" sldId="1590"/>
            <ac:picMk id="14" creationId="{96049F5E-76EA-4117-9C35-8E048691F68E}"/>
          </ac:picMkLst>
        </pc:picChg>
        <pc:picChg chg="mod">
          <ac:chgData name="Paul Wilcox" userId="be6daff017ddb434" providerId="LiveId" clId="{0D74149F-FEFE-490D-ACF7-599FD2830DE2}" dt="2017-10-06T02:59:31.018" v="30" actId="1076"/>
          <ac:picMkLst>
            <pc:docMk/>
            <pc:sldMk cId="2878126892" sldId="1590"/>
            <ac:picMk id="15" creationId="{0BDCAE47-1563-4DE3-80A7-ACE5A3E5B5C3}"/>
          </ac:picMkLst>
        </pc:picChg>
        <pc:picChg chg="mod">
          <ac:chgData name="Paul Wilcox" userId="be6daff017ddb434" providerId="LiveId" clId="{0D74149F-FEFE-490D-ACF7-599FD2830DE2}" dt="2017-10-06T02:59:22.979" v="26" actId="1076"/>
          <ac:picMkLst>
            <pc:docMk/>
            <pc:sldMk cId="2878126892" sldId="1590"/>
            <ac:picMk id="16" creationId="{C9378E46-B240-4D72-8C4E-80FFCBB66C04}"/>
          </ac:picMkLst>
        </pc:picChg>
      </pc:sldChg>
      <pc:sldChg chg="modSp">
        <pc:chgData name="Paul Wilcox" userId="be6daff017ddb434" providerId="LiveId" clId="{0D74149F-FEFE-490D-ACF7-599FD2830DE2}" dt="2017-10-06T04:07:32.985" v="154" actId="1076"/>
        <pc:sldMkLst>
          <pc:docMk/>
          <pc:sldMk cId="3316960780" sldId="1591"/>
        </pc:sldMkLst>
        <pc:spChg chg="mod">
          <ac:chgData name="Paul Wilcox" userId="be6daff017ddb434" providerId="LiveId" clId="{0D74149F-FEFE-490D-ACF7-599FD2830DE2}" dt="2017-10-06T03:47:20.357" v="114" actId="20577"/>
          <ac:spMkLst>
            <pc:docMk/>
            <pc:sldMk cId="3316960780" sldId="1591"/>
            <ac:spMk id="3" creationId="{757E3A2E-27E2-4E31-A11A-DC0BB52BED07}"/>
          </ac:spMkLst>
        </pc:spChg>
        <pc:spChg chg="mod">
          <ac:chgData name="Paul Wilcox" userId="be6daff017ddb434" providerId="LiveId" clId="{0D74149F-FEFE-490D-ACF7-599FD2830DE2}" dt="2017-10-06T04:07:32.985" v="154" actId="1076"/>
          <ac:spMkLst>
            <pc:docMk/>
            <pc:sldMk cId="3316960780" sldId="1591"/>
            <ac:spMk id="8" creationId="{5EB78245-8D4C-4EFB-866B-07F904157E52}"/>
          </ac:spMkLst>
        </pc:spChg>
        <pc:spChg chg="mod">
          <ac:chgData name="Paul Wilcox" userId="be6daff017ddb434" providerId="LiveId" clId="{0D74149F-FEFE-490D-ACF7-599FD2830DE2}" dt="2017-10-06T02:57:00.940" v="11" actId="948"/>
          <ac:spMkLst>
            <pc:docMk/>
            <pc:sldMk cId="3316960780" sldId="1591"/>
            <ac:spMk id="10" creationId="{FD5AC46A-6E2F-416D-A722-D5D438E9D52F}"/>
          </ac:spMkLst>
        </pc:spChg>
        <pc:picChg chg="mod">
          <ac:chgData name="Paul Wilcox" userId="be6daff017ddb434" providerId="LiveId" clId="{0D74149F-FEFE-490D-ACF7-599FD2830DE2}" dt="2017-10-06T04:07:32.985" v="154" actId="1076"/>
          <ac:picMkLst>
            <pc:docMk/>
            <pc:sldMk cId="3316960780" sldId="1591"/>
            <ac:picMk id="23" creationId="{3A9A4212-A2C6-460E-AD19-FBD3B4EDE3D7}"/>
          </ac:picMkLst>
        </pc:picChg>
        <pc:picChg chg="mod">
          <ac:chgData name="Paul Wilcox" userId="be6daff017ddb434" providerId="LiveId" clId="{0D74149F-FEFE-490D-ACF7-599FD2830DE2}" dt="2017-10-06T04:07:32.985" v="154" actId="1076"/>
          <ac:picMkLst>
            <pc:docMk/>
            <pc:sldMk cId="3316960780" sldId="1591"/>
            <ac:picMk id="24" creationId="{2E8CD5F5-7A25-42F8-AF87-96786538018F}"/>
          </ac:picMkLst>
        </pc:picChg>
      </pc:sldChg>
      <pc:sldChg chg="modSp modAnim">
        <pc:chgData name="Paul Wilcox" userId="be6daff017ddb434" providerId="LiveId" clId="{0D74149F-FEFE-490D-ACF7-599FD2830DE2}" dt="2017-10-06T03:48:23.152" v="116" actId="1076"/>
        <pc:sldMkLst>
          <pc:docMk/>
          <pc:sldMk cId="54263377" sldId="1592"/>
        </pc:sldMkLst>
        <pc:graphicFrameChg chg="mod modGraphic">
          <ac:chgData name="Paul Wilcox" userId="be6daff017ddb434" providerId="LiveId" clId="{0D74149F-FEFE-490D-ACF7-599FD2830DE2}" dt="2017-10-06T02:57:32.524" v="14" actId="1076"/>
          <ac:graphicFrameMkLst>
            <pc:docMk/>
            <pc:sldMk cId="54263377" sldId="1592"/>
            <ac:graphicFrameMk id="10" creationId="{EC652F76-717C-447F-AD21-F4D1B3BE9610}"/>
          </ac:graphicFrameMkLst>
        </pc:graphicFrameChg>
      </pc:sldChg>
      <pc:sldChg chg="modSp modAnim">
        <pc:chgData name="Paul Wilcox" userId="be6daff017ddb434" providerId="LiveId" clId="{0D74149F-FEFE-490D-ACF7-599FD2830DE2}" dt="2017-10-06T03:48:41.127" v="117" actId="1076"/>
        <pc:sldMkLst>
          <pc:docMk/>
          <pc:sldMk cId="1923819229" sldId="1595"/>
        </pc:sldMkLst>
        <pc:picChg chg="mod">
          <ac:chgData name="Paul Wilcox" userId="be6daff017ddb434" providerId="LiveId" clId="{0D74149F-FEFE-490D-ACF7-599FD2830DE2}" dt="2017-10-06T02:58:13.433" v="17" actId="1076"/>
          <ac:picMkLst>
            <pc:docMk/>
            <pc:sldMk cId="1923819229" sldId="1595"/>
            <ac:picMk id="5" creationId="{B973C1AF-0B36-44FB-BF0F-0BDDFB15DB6F}"/>
          </ac:picMkLst>
        </pc:picChg>
        <pc:picChg chg="mod">
          <ac:chgData name="Paul Wilcox" userId="be6daff017ddb434" providerId="LiveId" clId="{0D74149F-FEFE-490D-ACF7-599FD2830DE2}" dt="2017-10-06T02:58:05.577" v="16" actId="1076"/>
          <ac:picMkLst>
            <pc:docMk/>
            <pc:sldMk cId="1923819229" sldId="1595"/>
            <ac:picMk id="7" creationId="{2D9BAA4C-D47F-4BA1-8B9F-135652CE653B}"/>
          </ac:picMkLst>
        </pc:picChg>
      </pc:sldChg>
      <pc:sldChg chg="del">
        <pc:chgData name="Paul Wilcox" userId="be6daff017ddb434" providerId="LiveId" clId="{0D74149F-FEFE-490D-ACF7-599FD2830DE2}" dt="2017-10-06T02:55:19.955" v="2" actId="2696"/>
        <pc:sldMkLst>
          <pc:docMk/>
          <pc:sldMk cId="433967773" sldId="1597"/>
        </pc:sldMkLst>
      </pc:sldChg>
      <pc:sldChg chg="addSp delSp modSp modTransition modAnim">
        <pc:chgData name="Paul Wilcox" userId="be6daff017ddb434" providerId="LiveId" clId="{0D74149F-FEFE-490D-ACF7-599FD2830DE2}" dt="2017-10-06T03:47:54.670" v="115" actId="1076"/>
        <pc:sldMkLst>
          <pc:docMk/>
          <pc:sldMk cId="1350468382" sldId="1598"/>
        </pc:sldMkLst>
        <pc:spChg chg="mod topLvl">
          <ac:chgData name="Paul Wilcox" userId="be6daff017ddb434" providerId="LiveId" clId="{0D74149F-FEFE-490D-ACF7-599FD2830DE2}" dt="2017-10-06T03:45:39.998" v="83" actId="20577"/>
          <ac:spMkLst>
            <pc:docMk/>
            <pc:sldMk cId="1350468382" sldId="1598"/>
            <ac:spMk id="6" creationId="{24911FCC-9272-4798-A387-D79B9D44C273}"/>
          </ac:spMkLst>
        </pc:spChg>
        <pc:spChg chg="mod">
          <ac:chgData name="Paul Wilcox" userId="be6daff017ddb434" providerId="LiveId" clId="{0D74149F-FEFE-490D-ACF7-599FD2830DE2}" dt="2017-10-06T03:47:13.206" v="110" actId="20577"/>
          <ac:spMkLst>
            <pc:docMk/>
            <pc:sldMk cId="1350468382" sldId="1598"/>
            <ac:spMk id="7" creationId="{E99C4E3B-1616-48E8-8693-6C4E1DE00396}"/>
          </ac:spMkLst>
        </pc:spChg>
        <pc:spChg chg="del topLvl">
          <ac:chgData name="Paul Wilcox" userId="be6daff017ddb434" providerId="LiveId" clId="{0D74149F-FEFE-490D-ACF7-599FD2830DE2}" dt="2017-10-06T03:43:28.202" v="44" actId="478"/>
          <ac:spMkLst>
            <pc:docMk/>
            <pc:sldMk cId="1350468382" sldId="1598"/>
            <ac:spMk id="9" creationId="{6D32D8BE-310A-4D73-8494-618E2A2C355F}"/>
          </ac:spMkLst>
        </pc:spChg>
        <pc:grpChg chg="del">
          <ac:chgData name="Paul Wilcox" userId="be6daff017ddb434" providerId="LiveId" clId="{0D74149F-FEFE-490D-ACF7-599FD2830DE2}" dt="2017-10-06T03:43:28.202" v="44" actId="478"/>
          <ac:grpSpMkLst>
            <pc:docMk/>
            <pc:sldMk cId="1350468382" sldId="1598"/>
            <ac:grpSpMk id="10" creationId="{664EB524-3DAB-4C85-8634-551F085B3E23}"/>
          </ac:grpSpMkLst>
        </pc:grpChg>
        <pc:picChg chg="add mod modCrop">
          <ac:chgData name="Paul Wilcox" userId="be6daff017ddb434" providerId="LiveId" clId="{0D74149F-FEFE-490D-ACF7-599FD2830DE2}" dt="2017-10-06T02:56:37.972" v="10" actId="732"/>
          <ac:picMkLst>
            <pc:docMk/>
            <pc:sldMk cId="1350468382" sldId="1598"/>
            <ac:picMk id="3" creationId="{DCB62780-E724-431D-BFB0-455A911F6DE3}"/>
          </ac:picMkLst>
        </pc:picChg>
        <pc:picChg chg="del">
          <ac:chgData name="Paul Wilcox" userId="be6daff017ddb434" providerId="LiveId" clId="{0D74149F-FEFE-490D-ACF7-599FD2830DE2}" dt="2017-10-06T02:56:08.409" v="3" actId="478"/>
          <ac:picMkLst>
            <pc:docMk/>
            <pc:sldMk cId="1350468382" sldId="1598"/>
            <ac:picMk id="8" creationId="{4FF4DCCB-2564-4604-AB70-2BA7BBA9323B}"/>
          </ac:picMkLst>
        </pc:picChg>
      </pc:sldChg>
      <pc:sldChg chg="addSp delSp modSp del">
        <pc:chgData name="Paul Wilcox" userId="be6daff017ddb434" providerId="LiveId" clId="{0D74149F-FEFE-490D-ACF7-599FD2830DE2}" dt="2017-10-06T03:00:39.955" v="43" actId="2696"/>
        <pc:sldMkLst>
          <pc:docMk/>
          <pc:sldMk cId="1045905729" sldId="1599"/>
        </pc:sldMkLst>
        <pc:picChg chg="add del mod">
          <ac:chgData name="Paul Wilcox" userId="be6daff017ddb434" providerId="LiveId" clId="{0D74149F-FEFE-490D-ACF7-599FD2830DE2}" dt="2017-10-06T03:00:20.484" v="41" actId="2696"/>
          <ac:picMkLst>
            <pc:docMk/>
            <pc:sldMk cId="1045905729" sldId="1599"/>
            <ac:picMk id="3" creationId="{39F499E3-CE26-4C11-959F-FF76B37D9A96}"/>
          </ac:picMkLst>
        </pc:picChg>
      </pc:sldChg>
      <pc:sldChg chg="addSp delSp modSp add">
        <pc:chgData name="Paul Wilcox" userId="be6daff017ddb434" providerId="LiveId" clId="{0D74149F-FEFE-490D-ACF7-599FD2830DE2}" dt="2017-10-06T03:46:28.478" v="104" actId="1076"/>
        <pc:sldMkLst>
          <pc:docMk/>
          <pc:sldMk cId="572063235" sldId="1600"/>
        </pc:sldMkLst>
        <pc:spChg chg="mod">
          <ac:chgData name="Paul Wilcox" userId="be6daff017ddb434" providerId="LiveId" clId="{0D74149F-FEFE-490D-ACF7-599FD2830DE2}" dt="2017-10-06T03:46:28.478" v="104" actId="1076"/>
          <ac:spMkLst>
            <pc:docMk/>
            <pc:sldMk cId="572063235" sldId="1600"/>
            <ac:spMk id="2" creationId="{EB9E50A6-31FD-439C-BB09-044C3BD47BB5}"/>
          </ac:spMkLst>
        </pc:spChg>
        <pc:spChg chg="add del mod">
          <ac:chgData name="Paul Wilcox" userId="be6daff017ddb434" providerId="LiveId" clId="{0D74149F-FEFE-490D-ACF7-599FD2830DE2}" dt="2017-10-06T03:46:10.418" v="99" actId="478"/>
          <ac:spMkLst>
            <pc:docMk/>
            <pc:sldMk cId="572063235" sldId="1600"/>
            <ac:spMk id="3" creationId="{D21320E6-2442-4D41-87EF-868E1ED52247}"/>
          </ac:spMkLst>
        </pc:spChg>
        <pc:spChg chg="mod">
          <ac:chgData name="Paul Wilcox" userId="be6daff017ddb434" providerId="LiveId" clId="{0D74149F-FEFE-490D-ACF7-599FD2830DE2}" dt="2017-10-06T03:45:42.095" v="89" actId="20577"/>
          <ac:spMkLst>
            <pc:docMk/>
            <pc:sldMk cId="572063235" sldId="1600"/>
            <ac:spMk id="4" creationId="{892B0493-1FB0-43EB-BC78-E853B3770FCC}"/>
          </ac:spMkLst>
        </pc:spChg>
      </pc:sldChg>
      <pc:sldChg chg="add">
        <pc:chgData name="Paul Wilcox" userId="be6daff017ddb434" providerId="LiveId" clId="{0D74149F-FEFE-490D-ACF7-599FD2830DE2}" dt="2017-10-06T03:00:37.984" v="42" actId="1076"/>
        <pc:sldMkLst>
          <pc:docMk/>
          <pc:sldMk cId="3651672785" sldId="1601"/>
        </pc:sldMkLst>
      </pc:sldChg>
      <pc:sldMasterChg chg="del delSldLayout">
        <pc:chgData name="Paul Wilcox" userId="be6daff017ddb434" providerId="LiveId" clId="{0D74149F-FEFE-490D-ACF7-599FD2830DE2}" dt="2017-10-06T04:06:58.354" v="151" actId="2696"/>
        <pc:sldMasterMkLst>
          <pc:docMk/>
          <pc:sldMasterMk cId="2650767501" sldId="2147484575"/>
        </pc:sldMasterMkLst>
        <pc:sldLayoutChg chg="del">
          <pc:chgData name="Paul Wilcox" userId="be6daff017ddb434" providerId="LiveId" clId="{0D74149F-FEFE-490D-ACF7-599FD2830DE2}" dt="2017-10-06T04:06:58.231" v="124" actId="2696"/>
          <pc:sldLayoutMkLst>
            <pc:docMk/>
            <pc:sldMasterMk cId="2650767501" sldId="2147484575"/>
            <pc:sldLayoutMk cId="2959780755" sldId="2147484576"/>
          </pc:sldLayoutMkLst>
        </pc:sldLayoutChg>
        <pc:sldLayoutChg chg="del">
          <pc:chgData name="Paul Wilcox" userId="be6daff017ddb434" providerId="LiveId" clId="{0D74149F-FEFE-490D-ACF7-599FD2830DE2}" dt="2017-10-06T04:06:58.239" v="125" actId="2696"/>
          <pc:sldLayoutMkLst>
            <pc:docMk/>
            <pc:sldMasterMk cId="2650767501" sldId="2147484575"/>
            <pc:sldLayoutMk cId="3668816175" sldId="2147484577"/>
          </pc:sldLayoutMkLst>
        </pc:sldLayoutChg>
        <pc:sldLayoutChg chg="del">
          <pc:chgData name="Paul Wilcox" userId="be6daff017ddb434" providerId="LiveId" clId="{0D74149F-FEFE-490D-ACF7-599FD2830DE2}" dt="2017-10-06T04:06:58.244" v="126" actId="2696"/>
          <pc:sldLayoutMkLst>
            <pc:docMk/>
            <pc:sldMasterMk cId="2650767501" sldId="2147484575"/>
            <pc:sldLayoutMk cId="2074590974" sldId="2147484578"/>
          </pc:sldLayoutMkLst>
        </pc:sldLayoutChg>
        <pc:sldLayoutChg chg="del">
          <pc:chgData name="Paul Wilcox" userId="be6daff017ddb434" providerId="LiveId" clId="{0D74149F-FEFE-490D-ACF7-599FD2830DE2}" dt="2017-10-06T04:06:58.247" v="127" actId="2696"/>
          <pc:sldLayoutMkLst>
            <pc:docMk/>
            <pc:sldMasterMk cId="2650767501" sldId="2147484575"/>
            <pc:sldLayoutMk cId="1424383993" sldId="2147484579"/>
          </pc:sldLayoutMkLst>
        </pc:sldLayoutChg>
        <pc:sldLayoutChg chg="del">
          <pc:chgData name="Paul Wilcox" userId="be6daff017ddb434" providerId="LiveId" clId="{0D74149F-FEFE-490D-ACF7-599FD2830DE2}" dt="2017-10-06T04:06:58.253" v="128" actId="2696"/>
          <pc:sldLayoutMkLst>
            <pc:docMk/>
            <pc:sldMasterMk cId="2650767501" sldId="2147484575"/>
            <pc:sldLayoutMk cId="3179604075" sldId="2147484580"/>
          </pc:sldLayoutMkLst>
        </pc:sldLayoutChg>
        <pc:sldLayoutChg chg="del">
          <pc:chgData name="Paul Wilcox" userId="be6daff017ddb434" providerId="LiveId" clId="{0D74149F-FEFE-490D-ACF7-599FD2830DE2}" dt="2017-10-06T04:06:58.256" v="129" actId="2696"/>
          <pc:sldLayoutMkLst>
            <pc:docMk/>
            <pc:sldMasterMk cId="2650767501" sldId="2147484575"/>
            <pc:sldLayoutMk cId="808770535" sldId="2147484581"/>
          </pc:sldLayoutMkLst>
        </pc:sldLayoutChg>
        <pc:sldLayoutChg chg="del">
          <pc:chgData name="Paul Wilcox" userId="be6daff017ddb434" providerId="LiveId" clId="{0D74149F-FEFE-490D-ACF7-599FD2830DE2}" dt="2017-10-06T04:06:58.258" v="130" actId="2696"/>
          <pc:sldLayoutMkLst>
            <pc:docMk/>
            <pc:sldMasterMk cId="2650767501" sldId="2147484575"/>
            <pc:sldLayoutMk cId="2620111111" sldId="2147484582"/>
          </pc:sldLayoutMkLst>
        </pc:sldLayoutChg>
        <pc:sldLayoutChg chg="del">
          <pc:chgData name="Paul Wilcox" userId="be6daff017ddb434" providerId="LiveId" clId="{0D74149F-FEFE-490D-ACF7-599FD2830DE2}" dt="2017-10-06T04:06:58.263" v="131" actId="2696"/>
          <pc:sldLayoutMkLst>
            <pc:docMk/>
            <pc:sldMasterMk cId="2650767501" sldId="2147484575"/>
            <pc:sldLayoutMk cId="214443891" sldId="2147484583"/>
          </pc:sldLayoutMkLst>
        </pc:sldLayoutChg>
        <pc:sldLayoutChg chg="del">
          <pc:chgData name="Paul Wilcox" userId="be6daff017ddb434" providerId="LiveId" clId="{0D74149F-FEFE-490D-ACF7-599FD2830DE2}" dt="2017-10-06T04:06:58.272" v="132" actId="2696"/>
          <pc:sldLayoutMkLst>
            <pc:docMk/>
            <pc:sldMasterMk cId="2650767501" sldId="2147484575"/>
            <pc:sldLayoutMk cId="3246460081" sldId="2147484584"/>
          </pc:sldLayoutMkLst>
        </pc:sldLayoutChg>
        <pc:sldLayoutChg chg="del">
          <pc:chgData name="Paul Wilcox" userId="be6daff017ddb434" providerId="LiveId" clId="{0D74149F-FEFE-490D-ACF7-599FD2830DE2}" dt="2017-10-06T04:06:58.277" v="133" actId="2696"/>
          <pc:sldLayoutMkLst>
            <pc:docMk/>
            <pc:sldMasterMk cId="2650767501" sldId="2147484575"/>
            <pc:sldLayoutMk cId="77796520" sldId="2147484585"/>
          </pc:sldLayoutMkLst>
        </pc:sldLayoutChg>
        <pc:sldLayoutChg chg="del">
          <pc:chgData name="Paul Wilcox" userId="be6daff017ddb434" providerId="LiveId" clId="{0D74149F-FEFE-490D-ACF7-599FD2830DE2}" dt="2017-10-06T04:06:58.285" v="134" actId="2696"/>
          <pc:sldLayoutMkLst>
            <pc:docMk/>
            <pc:sldMasterMk cId="2650767501" sldId="2147484575"/>
            <pc:sldLayoutMk cId="866123473" sldId="2147484586"/>
          </pc:sldLayoutMkLst>
        </pc:sldLayoutChg>
        <pc:sldLayoutChg chg="del">
          <pc:chgData name="Paul Wilcox" userId="be6daff017ddb434" providerId="LiveId" clId="{0D74149F-FEFE-490D-ACF7-599FD2830DE2}" dt="2017-10-06T04:06:58.289" v="135" actId="2696"/>
          <pc:sldLayoutMkLst>
            <pc:docMk/>
            <pc:sldMasterMk cId="2650767501" sldId="2147484575"/>
            <pc:sldLayoutMk cId="608086381" sldId="2147484587"/>
          </pc:sldLayoutMkLst>
        </pc:sldLayoutChg>
        <pc:sldLayoutChg chg="del">
          <pc:chgData name="Paul Wilcox" userId="be6daff017ddb434" providerId="LiveId" clId="{0D74149F-FEFE-490D-ACF7-599FD2830DE2}" dt="2017-10-06T04:06:58.291" v="136" actId="2696"/>
          <pc:sldLayoutMkLst>
            <pc:docMk/>
            <pc:sldMasterMk cId="2650767501" sldId="2147484575"/>
            <pc:sldLayoutMk cId="1566992041" sldId="2147484588"/>
          </pc:sldLayoutMkLst>
        </pc:sldLayoutChg>
        <pc:sldLayoutChg chg="del">
          <pc:chgData name="Paul Wilcox" userId="be6daff017ddb434" providerId="LiveId" clId="{0D74149F-FEFE-490D-ACF7-599FD2830DE2}" dt="2017-10-06T04:06:58.293" v="137" actId="2696"/>
          <pc:sldLayoutMkLst>
            <pc:docMk/>
            <pc:sldMasterMk cId="2650767501" sldId="2147484575"/>
            <pc:sldLayoutMk cId="2599141940" sldId="2147484589"/>
          </pc:sldLayoutMkLst>
        </pc:sldLayoutChg>
        <pc:sldLayoutChg chg="del">
          <pc:chgData name="Paul Wilcox" userId="be6daff017ddb434" providerId="LiveId" clId="{0D74149F-FEFE-490D-ACF7-599FD2830DE2}" dt="2017-10-06T04:06:58.296" v="138" actId="2696"/>
          <pc:sldLayoutMkLst>
            <pc:docMk/>
            <pc:sldMasterMk cId="2650767501" sldId="2147484575"/>
            <pc:sldLayoutMk cId="3304293665" sldId="2147484590"/>
          </pc:sldLayoutMkLst>
        </pc:sldLayoutChg>
        <pc:sldLayoutChg chg="del">
          <pc:chgData name="Paul Wilcox" userId="be6daff017ddb434" providerId="LiveId" clId="{0D74149F-FEFE-490D-ACF7-599FD2830DE2}" dt="2017-10-06T04:06:58.298" v="139" actId="2696"/>
          <pc:sldLayoutMkLst>
            <pc:docMk/>
            <pc:sldMasterMk cId="2650767501" sldId="2147484575"/>
            <pc:sldLayoutMk cId="513375157" sldId="2147484591"/>
          </pc:sldLayoutMkLst>
        </pc:sldLayoutChg>
        <pc:sldLayoutChg chg="del">
          <pc:chgData name="Paul Wilcox" userId="be6daff017ddb434" providerId="LiveId" clId="{0D74149F-FEFE-490D-ACF7-599FD2830DE2}" dt="2017-10-06T04:06:58.301" v="140" actId="2696"/>
          <pc:sldLayoutMkLst>
            <pc:docMk/>
            <pc:sldMasterMk cId="2650767501" sldId="2147484575"/>
            <pc:sldLayoutMk cId="3222573177" sldId="2147484592"/>
          </pc:sldLayoutMkLst>
        </pc:sldLayoutChg>
        <pc:sldLayoutChg chg="del">
          <pc:chgData name="Paul Wilcox" userId="be6daff017ddb434" providerId="LiveId" clId="{0D74149F-FEFE-490D-ACF7-599FD2830DE2}" dt="2017-10-06T04:06:58.307" v="141" actId="2696"/>
          <pc:sldLayoutMkLst>
            <pc:docMk/>
            <pc:sldMasterMk cId="2650767501" sldId="2147484575"/>
            <pc:sldLayoutMk cId="163303735" sldId="2147484593"/>
          </pc:sldLayoutMkLst>
        </pc:sldLayoutChg>
        <pc:sldLayoutChg chg="del">
          <pc:chgData name="Paul Wilcox" userId="be6daff017ddb434" providerId="LiveId" clId="{0D74149F-FEFE-490D-ACF7-599FD2830DE2}" dt="2017-10-06T04:06:58.312" v="142" actId="2696"/>
          <pc:sldLayoutMkLst>
            <pc:docMk/>
            <pc:sldMasterMk cId="2650767501" sldId="2147484575"/>
            <pc:sldLayoutMk cId="3594459738" sldId="2147484594"/>
          </pc:sldLayoutMkLst>
        </pc:sldLayoutChg>
        <pc:sldLayoutChg chg="del">
          <pc:chgData name="Paul Wilcox" userId="be6daff017ddb434" providerId="LiveId" clId="{0D74149F-FEFE-490D-ACF7-599FD2830DE2}" dt="2017-10-06T04:06:58.316" v="143" actId="2696"/>
          <pc:sldLayoutMkLst>
            <pc:docMk/>
            <pc:sldMasterMk cId="2650767501" sldId="2147484575"/>
            <pc:sldLayoutMk cId="522113983" sldId="2147484595"/>
          </pc:sldLayoutMkLst>
        </pc:sldLayoutChg>
        <pc:sldLayoutChg chg="del">
          <pc:chgData name="Paul Wilcox" userId="be6daff017ddb434" providerId="LiveId" clId="{0D74149F-FEFE-490D-ACF7-599FD2830DE2}" dt="2017-10-06T04:06:58.322" v="144" actId="2696"/>
          <pc:sldLayoutMkLst>
            <pc:docMk/>
            <pc:sldMasterMk cId="2650767501" sldId="2147484575"/>
            <pc:sldLayoutMk cId="2067048133" sldId="2147484596"/>
          </pc:sldLayoutMkLst>
        </pc:sldLayoutChg>
        <pc:sldLayoutChg chg="del">
          <pc:chgData name="Paul Wilcox" userId="be6daff017ddb434" providerId="LiveId" clId="{0D74149F-FEFE-490D-ACF7-599FD2830DE2}" dt="2017-10-06T04:06:58.325" v="145" actId="2696"/>
          <pc:sldLayoutMkLst>
            <pc:docMk/>
            <pc:sldMasterMk cId="2650767501" sldId="2147484575"/>
            <pc:sldLayoutMk cId="2315299612" sldId="2147484597"/>
          </pc:sldLayoutMkLst>
        </pc:sldLayoutChg>
        <pc:sldLayoutChg chg="del">
          <pc:chgData name="Paul Wilcox" userId="be6daff017ddb434" providerId="LiveId" clId="{0D74149F-FEFE-490D-ACF7-599FD2830DE2}" dt="2017-10-06T04:06:58.330" v="146" actId="2696"/>
          <pc:sldLayoutMkLst>
            <pc:docMk/>
            <pc:sldMasterMk cId="2650767501" sldId="2147484575"/>
            <pc:sldLayoutMk cId="2259560337" sldId="2147484598"/>
          </pc:sldLayoutMkLst>
        </pc:sldLayoutChg>
        <pc:sldLayoutChg chg="del">
          <pc:chgData name="Paul Wilcox" userId="be6daff017ddb434" providerId="LiveId" clId="{0D74149F-FEFE-490D-ACF7-599FD2830DE2}" dt="2017-10-06T04:06:58.333" v="147" actId="2696"/>
          <pc:sldLayoutMkLst>
            <pc:docMk/>
            <pc:sldMasterMk cId="2650767501" sldId="2147484575"/>
            <pc:sldLayoutMk cId="3460393136" sldId="2147484599"/>
          </pc:sldLayoutMkLst>
        </pc:sldLayoutChg>
        <pc:sldLayoutChg chg="del">
          <pc:chgData name="Paul Wilcox" userId="be6daff017ddb434" providerId="LiveId" clId="{0D74149F-FEFE-490D-ACF7-599FD2830DE2}" dt="2017-10-06T04:06:58.337" v="148" actId="2696"/>
          <pc:sldLayoutMkLst>
            <pc:docMk/>
            <pc:sldMasterMk cId="2650767501" sldId="2147484575"/>
            <pc:sldLayoutMk cId="4278640415" sldId="2147484600"/>
          </pc:sldLayoutMkLst>
        </pc:sldLayoutChg>
        <pc:sldLayoutChg chg="del">
          <pc:chgData name="Paul Wilcox" userId="be6daff017ddb434" providerId="LiveId" clId="{0D74149F-FEFE-490D-ACF7-599FD2830DE2}" dt="2017-10-06T04:06:58.341" v="149" actId="2696"/>
          <pc:sldLayoutMkLst>
            <pc:docMk/>
            <pc:sldMasterMk cId="2650767501" sldId="2147484575"/>
            <pc:sldLayoutMk cId="2839070359" sldId="2147484601"/>
          </pc:sldLayoutMkLst>
        </pc:sldLayoutChg>
        <pc:sldLayoutChg chg="del">
          <pc:chgData name="Paul Wilcox" userId="be6daff017ddb434" providerId="LiveId" clId="{0D74149F-FEFE-490D-ACF7-599FD2830DE2}" dt="2017-10-06T04:06:58.344" v="150" actId="2696"/>
          <pc:sldLayoutMkLst>
            <pc:docMk/>
            <pc:sldMasterMk cId="2650767501" sldId="2147484575"/>
            <pc:sldLayoutMk cId="3037087216" sldId="2147484602"/>
          </pc:sldLayoutMkLst>
        </pc:sldLayoutChg>
      </pc:sldMasterChg>
      <pc:sldMasterChg chg="delSldLayout modSldLayout">
        <pc:chgData name="Paul Wilcox" userId="be6daff017ddb434" providerId="LiveId" clId="{0D74149F-FEFE-490D-ACF7-599FD2830DE2}" dt="2017-10-06T04:06:47.430" v="123" actId="2696"/>
        <pc:sldMasterMkLst>
          <pc:docMk/>
          <pc:sldMasterMk cId="3968813411" sldId="2147484603"/>
        </pc:sldMasterMkLst>
        <pc:sldLayoutChg chg="delSp del">
          <pc:chgData name="Paul Wilcox" userId="be6daff017ddb434" providerId="LiveId" clId="{0D74149F-FEFE-490D-ACF7-599FD2830DE2}" dt="2017-10-06T04:06:34.687" v="121" actId="2696"/>
          <pc:sldLayoutMkLst>
            <pc:docMk/>
            <pc:sldMasterMk cId="3968813411" sldId="2147484603"/>
            <pc:sldLayoutMk cId="3573322504" sldId="2147484606"/>
          </pc:sldLayoutMkLst>
          <pc:picChg chg="del">
            <ac:chgData name="Paul Wilcox" userId="be6daff017ddb434" providerId="LiveId" clId="{0D74149F-FEFE-490D-ACF7-599FD2830DE2}" dt="2017-10-06T04:06:32.080" v="120" actId="478"/>
            <ac:picMkLst>
              <pc:docMk/>
              <pc:sldMasterMk cId="3968813411" sldId="2147484603"/>
              <pc:sldLayoutMk cId="3573322504" sldId="2147484606"/>
              <ac:picMk id="4" creationId="{EF5D3FF5-B1F4-4232-A665-84D81284492D}"/>
            </ac:picMkLst>
          </pc:picChg>
        </pc:sldLayoutChg>
        <pc:sldLayoutChg chg="delSp">
          <pc:chgData name="Paul Wilcox" userId="be6daff017ddb434" providerId="LiveId" clId="{0D74149F-FEFE-490D-ACF7-599FD2830DE2}" dt="2017-10-06T04:06:28.116" v="119" actId="478"/>
          <pc:sldLayoutMkLst>
            <pc:docMk/>
            <pc:sldMasterMk cId="3968813411" sldId="2147484603"/>
            <pc:sldLayoutMk cId="4138865636" sldId="2147484608"/>
          </pc:sldLayoutMkLst>
          <pc:picChg chg="del">
            <ac:chgData name="Paul Wilcox" userId="be6daff017ddb434" providerId="LiveId" clId="{0D74149F-FEFE-490D-ACF7-599FD2830DE2}" dt="2017-10-06T04:06:28.116" v="119" actId="478"/>
            <ac:picMkLst>
              <pc:docMk/>
              <pc:sldMasterMk cId="3968813411" sldId="2147484603"/>
              <pc:sldLayoutMk cId="4138865636" sldId="2147484608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0D74149F-FEFE-490D-ACF7-599FD2830DE2}" dt="2017-10-06T04:06:40.423" v="122" actId="2696"/>
          <pc:sldLayoutMkLst>
            <pc:docMk/>
            <pc:sldMasterMk cId="3968813411" sldId="2147484603"/>
            <pc:sldLayoutMk cId="1228103631" sldId="2147484620"/>
          </pc:sldLayoutMkLst>
        </pc:sldLayoutChg>
        <pc:sldLayoutChg chg="del">
          <pc:chgData name="Paul Wilcox" userId="be6daff017ddb434" providerId="LiveId" clId="{0D74149F-FEFE-490D-ACF7-599FD2830DE2}" dt="2017-10-06T04:06:47.430" v="123" actId="2696"/>
          <pc:sldLayoutMkLst>
            <pc:docMk/>
            <pc:sldMasterMk cId="3968813411" sldId="2147484603"/>
            <pc:sldLayoutMk cId="2483959505" sldId="214748462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10/6/17 10:51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32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3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10/6/17 10:51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</a:t>
            </a:r>
            <a:r>
              <a:rPr lang="en-US" baseline="0" dirty="0"/>
              <a:t> library accelerates development</a:t>
            </a:r>
          </a:p>
          <a:p>
            <a:r>
              <a:rPr lang="en-US" baseline="0" dirty="0"/>
              <a:t>Manages connection to Bot service – facilitates </a:t>
            </a:r>
            <a:r>
              <a:rPr lang="en-US" baseline="0" dirty="0" err="1"/>
              <a:t>updats</a:t>
            </a:r>
            <a:endParaRPr lang="en-US" baseline="0" dirty="0"/>
          </a:p>
          <a:p>
            <a:r>
              <a:rPr lang="en-US" baseline="0" dirty="0"/>
              <a:t>Types to represent events</a:t>
            </a:r>
          </a:p>
          <a:p>
            <a:r>
              <a:rPr lang="en-US" baseline="0" dirty="0"/>
              <a:t>Strongly-typed data models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4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two events are most relevant</a:t>
            </a:r>
          </a:p>
          <a:p>
            <a:r>
              <a:rPr lang="en-US" dirty="0"/>
              <a:t>The</a:t>
            </a:r>
            <a:r>
              <a:rPr lang="en-US" baseline="0" dirty="0"/>
              <a:t> bot itself is a team member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63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demo: Responding to Events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3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Alerts depend on the client in use. For Windows desktop,</a:t>
            </a:r>
            <a:r>
              <a:rPr lang="en-US" baseline="0" dirty="0"/>
              <a:t> it is a toast notification. For web, it is floating div on top of canvas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91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Scorable dialog registered</a:t>
            </a:r>
            <a:r>
              <a:rPr lang="en-US" baseline="0" dirty="0"/>
              <a:t> as Global Handler in </a:t>
            </a:r>
            <a:r>
              <a:rPr lang="en-US" baseline="0" dirty="0" err="1"/>
              <a:t>Application_Start</a:t>
            </a:r>
            <a:endParaRPr lang="en-US" baseline="0" dirty="0"/>
          </a:p>
          <a:p>
            <a:r>
              <a:rPr lang="en-US" baseline="0" dirty="0"/>
              <a:t>Prompt dialog called from other dialogs</a:t>
            </a:r>
          </a:p>
          <a:p>
            <a:r>
              <a:rPr lang="en-US" baseline="0" dirty="0"/>
              <a:t>Bot Menu is not in Bot code – only manifest &amp; Teams client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36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channel</a:t>
            </a:r>
            <a:r>
              <a:rPr lang="en-US" baseline="0" dirty="0"/>
              <a:t> or chat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send the bot the message “ping” to invoke an alert.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Send</a:t>
            </a:r>
            <a:r>
              <a:rPr lang="en-US" baseline="0" dirty="0"/>
              <a:t> message “Hero card” or “Thumbnail card” to get one back. Show picking from menu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Send any other message to have the character count returned and updated. </a:t>
            </a:r>
          </a:p>
          <a:p>
            <a:pPr marL="388712" lvl="1" indent="-171450">
              <a:buFontTx/>
              <a:buChar char="-"/>
            </a:pPr>
            <a:r>
              <a:rPr lang="en-US" baseline="0" dirty="0"/>
              <a:t>(works best in channel, where message has @ mention 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27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3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17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670007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44676522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25511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4221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72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1591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1357589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87438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93438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6332980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2538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412965427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182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1616972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82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152034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9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6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65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838884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5519409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533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528026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3803988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1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5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  <p:sldLayoutId id="2147484616" r:id="rId12"/>
    <p:sldLayoutId id="2147484617" r:id="rId13"/>
    <p:sldLayoutId id="2147484618" r:id="rId14"/>
    <p:sldLayoutId id="2147484619" r:id="rId15"/>
    <p:sldLayoutId id="2147484622" r:id="rId16"/>
    <p:sldLayoutId id="2147484623" r:id="rId17"/>
    <p:sldLayoutId id="2147484624" r:id="rId18"/>
    <p:sldLayoutId id="2147484625" r:id="rId19"/>
    <p:sldLayoutId id="2147484626" r:id="rId20"/>
    <p:sldLayoutId id="2147484627" r:id="rId21"/>
    <p:sldLayoutId id="2147484628" r:id="rId22"/>
    <p:sldLayoutId id="2147484629" r:id="rId23"/>
    <p:sldLayoutId id="2147484630" r:id="rId24"/>
    <p:sldLayoutId id="2147484631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286811"/>
            <a:ext cx="8229599" cy="1828800"/>
          </a:xfrm>
        </p:spPr>
        <p:txBody>
          <a:bodyPr/>
          <a:lstStyle/>
          <a:p>
            <a:r>
              <a:rPr lang="en-US" sz="4800" dirty="0"/>
              <a:t>Microsoft</a:t>
            </a:r>
            <a:r>
              <a:rPr lang="en-US" sz="4800" dirty="0">
                <a:noFill/>
              </a:rPr>
              <a:t>-</a:t>
            </a:r>
            <a:r>
              <a:rPr lang="en-US" sz="4800" dirty="0"/>
              <a:t>Teams Apps – Advanced</a:t>
            </a:r>
            <a:r>
              <a:rPr lang="en-US" sz="4800" dirty="0">
                <a:noFill/>
              </a:rPr>
              <a:t>-</a:t>
            </a:r>
            <a:r>
              <a:rPr lang="en-US" sz="4800" dirty="0"/>
              <a:t>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15611"/>
            <a:ext cx="8527440" cy="730183"/>
          </a:xfrm>
        </p:spPr>
        <p:txBody>
          <a:bodyPr/>
          <a:lstStyle/>
          <a:p>
            <a:r>
              <a:rPr lang="en-US" dirty="0"/>
              <a:t>Advanced Teams Bot capabilities</a:t>
            </a:r>
          </a:p>
        </p:txBody>
      </p:sp>
    </p:spTree>
    <p:extLst>
      <p:ext uri="{BB962C8B-B14F-4D97-AF65-F5344CB8AC3E}">
        <p14:creationId xmlns:p14="http://schemas.microsoft.com/office/powerpoint/2010/main" val="572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Teams</a:t>
            </a:r>
            <a:r>
              <a:rPr lang="en-US" sz="1600" dirty="0">
                <a:solidFill>
                  <a:srgbClr val="FFFFFF"/>
                </a:solidFill>
              </a:rPr>
              <a:t>-</a:t>
            </a:r>
            <a:r>
              <a:rPr lang="en-US" sz="2000" dirty="0">
                <a:solidFill>
                  <a:srgbClr val="D83B01"/>
                </a:solidFill>
              </a:rPr>
              <a:t>Bot</a:t>
            </a:r>
            <a:r>
              <a:rPr lang="en-US" sz="1600" dirty="0">
                <a:solidFill>
                  <a:srgbClr val="FFFFFF"/>
                </a:solidFill>
              </a:rPr>
              <a:t>-</a:t>
            </a:r>
            <a:r>
              <a:rPr lang="en-US" sz="2000" dirty="0">
                <a:solidFill>
                  <a:srgbClr val="D83B01"/>
                </a:solidFill>
              </a:rPr>
              <a:t>extensions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Respond to events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Updating messages/cards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Dialogs, prompts and menus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Demo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690937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Advanced Teams </a:t>
            </a:r>
            <a:br>
              <a:rPr lang="en-US" sz="2800" dirty="0"/>
            </a:br>
            <a:r>
              <a:rPr lang="en-US" sz="2800" dirty="0"/>
              <a:t>Bot capabilities</a:t>
            </a:r>
            <a:r>
              <a:rPr lang="en-US" sz="2800" dirty="0">
                <a:noFill/>
              </a:rPr>
              <a:t> _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3" name="Picture 2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DCB62780-E724-431D-BFB0-455A911F6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1"/>
          <a:stretch/>
        </p:blipFill>
        <p:spPr>
          <a:xfrm>
            <a:off x="5586883" y="0"/>
            <a:ext cx="684959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7E3A2E-27E2-4E31-A11A-DC0BB52B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Teams</a:t>
            </a:r>
            <a:r>
              <a:rPr lang="en-US" sz="2000" dirty="0">
                <a:solidFill>
                  <a:srgbClr val="FFFFFF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Bot</a:t>
            </a:r>
            <a:r>
              <a:rPr lang="en-US" sz="2000" dirty="0">
                <a:solidFill>
                  <a:srgbClr val="FFFFFF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extensions</a:t>
            </a:r>
          </a:p>
        </p:txBody>
      </p:sp>
      <p:pic>
        <p:nvPicPr>
          <p:cNvPr id="23" name="Content Placeholder 17">
            <a:extLst>
              <a:ext uri="{FF2B5EF4-FFF2-40B4-BE49-F238E27FC236}">
                <a16:creationId xmlns:a16="http://schemas.microsoft.com/office/drawing/2014/main" id="{3A9A4212-A2C6-460E-AD19-FBD3B4EDE3D7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6151563" y="2005013"/>
            <a:ext cx="5440362" cy="1397000"/>
          </a:xfrm>
          <a:prstGeom prst="rect">
            <a:avLst/>
          </a:prstGeom>
          <a:ln w="9525">
            <a:solidFill>
              <a:schemeClr val="bg1">
                <a:lumMod val="90000"/>
              </a:schemeClr>
            </a:solidFill>
          </a:ln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2E8CD5F5-7A25-42F8-AF87-96786538018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6118225" y="3646488"/>
            <a:ext cx="5473700" cy="1974850"/>
          </a:xfrm>
          <a:prstGeom prst="rect">
            <a:avLst/>
          </a:prstGeom>
          <a:ln w="9525">
            <a:solidFill>
              <a:schemeClr val="bg1">
                <a:lumMod val="90000"/>
              </a:schemeClr>
            </a:solidFill>
          </a:ln>
        </p:spPr>
      </p:pic>
      <p:sp>
        <p:nvSpPr>
          <p:cNvPr id="8" name="AutoShape 6" descr="https://www.nuget.org/Content/gallery/img/logo-footer.svg">
            <a:extLst>
              <a:ext uri="{FF2B5EF4-FFF2-40B4-BE49-F238E27FC236}">
                <a16:creationId xmlns:a16="http://schemas.microsoft.com/office/drawing/2014/main" id="{5EB78245-8D4C-4EFB-866B-07F904157E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47530" y="30741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68AE62-7073-498E-B7D0-42F5B9932EEB}"/>
              </a:ext>
            </a:extLst>
          </p:cNvPr>
          <p:cNvGrpSpPr/>
          <p:nvPr/>
        </p:nvGrpSpPr>
        <p:grpSpPr>
          <a:xfrm>
            <a:off x="465138" y="1862638"/>
            <a:ext cx="5653087" cy="4116512"/>
            <a:chOff x="465138" y="2005456"/>
            <a:chExt cx="5653087" cy="4116512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FD5AC46A-6E2F-416D-A722-D5D438E9D52F}"/>
                </a:ext>
              </a:extLst>
            </p:cNvPr>
            <p:cNvSpPr txBox="1">
              <a:spLocks/>
            </p:cNvSpPr>
            <p:nvPr/>
          </p:nvSpPr>
          <p:spPr>
            <a:xfrm>
              <a:off x="465138" y="2005456"/>
              <a:ext cx="5653087" cy="411651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ts val="18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lang="en-US" sz="1400" b="1" kern="1200" spc="0" baseline="0" dirty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0" marR="0" indent="0" algn="l" defTabSz="932742" rtl="0" eaLnBrk="1" fontAlgn="auto" latinLnBrk="0" hangingPunct="1">
                <a:lnSpc>
                  <a:spcPts val="1800"/>
                </a:lnSpc>
                <a:spcBef>
                  <a:spcPts val="45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dirty="0">
                  <a:latin typeface="+mj-lt"/>
                </a:rPr>
                <a:t>Extensions and utilities</a:t>
              </a:r>
            </a:p>
            <a:p>
              <a:pPr lvl="1">
                <a:spcBef>
                  <a:spcPts val="900"/>
                </a:spcBef>
              </a:pPr>
              <a:r>
                <a:rPr lang="en-US" sz="1600" dirty="0" err="1">
                  <a:latin typeface="+mj-lt"/>
                </a:rPr>
                <a:t>ConnectorClient</a:t>
              </a:r>
              <a:endParaRPr lang="en-US" sz="1600" dirty="0">
                <a:latin typeface="+mj-lt"/>
              </a:endParaRPr>
            </a:p>
            <a:p>
              <a:pPr lvl="1">
                <a:spcBef>
                  <a:spcPts val="1200"/>
                </a:spcBef>
              </a:pPr>
              <a:r>
                <a:rPr lang="en-US" sz="1600" dirty="0">
                  <a:latin typeface="+mj-lt"/>
                </a:rPr>
                <a:t>Parse activities to system events</a:t>
              </a:r>
            </a:p>
            <a:p>
              <a:pPr lvl="1">
                <a:spcBef>
                  <a:spcPts val="1200"/>
                </a:spcBef>
              </a:pPr>
              <a:r>
                <a:rPr lang="en-US" sz="1600" dirty="0">
                  <a:latin typeface="+mj-lt"/>
                </a:rPr>
                <a:t>Parse activities to channel/member information</a:t>
              </a:r>
            </a:p>
            <a:p>
              <a:pPr lvl="1">
                <a:spcBef>
                  <a:spcPts val="1200"/>
                </a:spcBef>
              </a:pPr>
              <a:r>
                <a:rPr lang="en-US" sz="1600" dirty="0">
                  <a:latin typeface="+mj-lt"/>
                </a:rPr>
                <a:t>Extract @mentions from text</a:t>
              </a:r>
            </a:p>
            <a:p>
              <a:pPr lvl="1">
                <a:spcBef>
                  <a:spcPts val="1200"/>
                </a:spcBef>
              </a:pPr>
              <a:r>
                <a:rPr lang="en-US" sz="1600" dirty="0" err="1">
                  <a:latin typeface="+mj-lt"/>
                </a:rPr>
                <a:t>ProcessAttachments</a:t>
              </a:r>
              <a:endParaRPr lang="en-US" sz="1600" dirty="0">
                <a:latin typeface="+mj-lt"/>
              </a:endParaRPr>
            </a:p>
            <a:p>
              <a:pPr lvl="1">
                <a:spcBef>
                  <a:spcPts val="1200"/>
                </a:spcBef>
              </a:pPr>
              <a:r>
                <a:rPr lang="en-US" sz="1600" dirty="0">
                  <a:latin typeface="+mj-lt"/>
                </a:rPr>
                <a:t>Data models</a:t>
              </a:r>
            </a:p>
            <a:p>
              <a:pPr lvl="1">
                <a:spcBef>
                  <a:spcPts val="600"/>
                </a:spcBef>
              </a:pPr>
              <a:r>
                <a:rPr lang="en-US" dirty="0"/>
                <a:t>Tenant </a:t>
              </a:r>
            </a:p>
            <a:p>
              <a:pPr lvl="1">
                <a:spcBef>
                  <a:spcPts val="600"/>
                </a:spcBef>
              </a:pPr>
              <a:r>
                <a:rPr lang="en-US" dirty="0"/>
                <a:t>Team/channel</a:t>
              </a:r>
            </a:p>
            <a:p>
              <a:pPr lvl="1">
                <a:spcBef>
                  <a:spcPts val="600"/>
                </a:spcBef>
              </a:pPr>
              <a:r>
                <a:rPr lang="en-US" dirty="0" err="1"/>
                <a:t>ComposeExtension</a:t>
              </a:r>
              <a:endParaRPr lang="en-US" dirty="0"/>
            </a:p>
            <a:p>
              <a:pPr lvl="1">
                <a:spcBef>
                  <a:spcPts val="600"/>
                </a:spcBef>
              </a:pPr>
              <a:r>
                <a:rPr lang="en-US" dirty="0"/>
                <a:t>Cards</a:t>
              </a:r>
            </a:p>
            <a:p>
              <a:pPr lvl="1">
                <a:spcBef>
                  <a:spcPts val="1200"/>
                </a:spcBef>
              </a:pPr>
              <a:r>
                <a:rPr lang="en-US" sz="1600" dirty="0">
                  <a:latin typeface="+mj-lt"/>
                </a:rPr>
                <a:t>Tenant filtering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BEC617-FAC6-4318-B887-17F6D9FD4572}"/>
                </a:ext>
              </a:extLst>
            </p:cNvPr>
            <p:cNvSpPr/>
            <p:nvPr/>
          </p:nvSpPr>
          <p:spPr bwMode="auto">
            <a:xfrm>
              <a:off x="5278582" y="3074194"/>
              <a:ext cx="301336" cy="1102951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96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89035-CEA4-4AF5-AFFA-6643D4E9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 to events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D77BA-EFB2-4965-BF06-611C9650C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72547"/>
            <a:ext cx="11533187" cy="670953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Reach out to users as they are added to Team</a:t>
            </a:r>
          </a:p>
          <a:p>
            <a:r>
              <a:rPr lang="en-US" sz="1800" dirty="0">
                <a:latin typeface="+mj-lt"/>
              </a:rPr>
              <a:t>Respond to changes in Team/Channel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652F76-717C-447F-AD21-F4D1B3BE9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721287"/>
              </p:ext>
            </p:extLst>
          </p:nvPr>
        </p:nvGraphicFramePr>
        <p:xfrm>
          <a:off x="465136" y="2498781"/>
          <a:ext cx="11533188" cy="3343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85">
                  <a:extLst>
                    <a:ext uri="{9D8B030D-6E8A-4147-A177-3AD203B41FA5}">
                      <a16:colId xmlns:a16="http://schemas.microsoft.com/office/drawing/2014/main" val="1894445532"/>
                    </a:ext>
                  </a:extLst>
                </a:gridCol>
                <a:gridCol w="1900990">
                  <a:extLst>
                    <a:ext uri="{9D8B030D-6E8A-4147-A177-3AD203B41FA5}">
                      <a16:colId xmlns:a16="http://schemas.microsoft.com/office/drawing/2014/main" val="2997665828"/>
                    </a:ext>
                  </a:extLst>
                </a:gridCol>
                <a:gridCol w="2201778">
                  <a:extLst>
                    <a:ext uri="{9D8B030D-6E8A-4147-A177-3AD203B41FA5}">
                      <a16:colId xmlns:a16="http://schemas.microsoft.com/office/drawing/2014/main" val="2926850578"/>
                    </a:ext>
                  </a:extLst>
                </a:gridCol>
                <a:gridCol w="4839535">
                  <a:extLst>
                    <a:ext uri="{9D8B030D-6E8A-4147-A177-3AD203B41FA5}">
                      <a16:colId xmlns:a16="http://schemas.microsoft.com/office/drawing/2014/main" val="119566789"/>
                    </a:ext>
                  </a:extLst>
                </a:gridCol>
              </a:tblGrid>
              <a:tr h="37145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2"/>
                          </a:solidFill>
                          <a:latin typeface="+mj-lt"/>
                        </a:rPr>
                        <a:t>Type</a:t>
                      </a:r>
                    </a:p>
                  </a:txBody>
                  <a:tcPr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2"/>
                          </a:solidFill>
                          <a:latin typeface="+mj-lt"/>
                        </a:rPr>
                        <a:t>Payload object</a:t>
                      </a: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2"/>
                          </a:solidFill>
                          <a:latin typeface="+mj-lt"/>
                        </a:rPr>
                        <a:t>Teams event type</a:t>
                      </a: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121092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conversationUpdate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membersAdded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teamMemberAdded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Bot or team member was</a:t>
                      </a:r>
                      <a:r>
                        <a:rPr lang="en-US" sz="1400" baseline="0" dirty="0">
                          <a:latin typeface="+mn-lt"/>
                        </a:rPr>
                        <a:t> added to team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22294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conversationUpdate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membersRemoved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teamMemberRemoved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Bot or team member was removed</a:t>
                      </a:r>
                      <a:r>
                        <a:rPr lang="en-US" sz="1400" baseline="0" dirty="0">
                          <a:latin typeface="+mn-lt"/>
                        </a:rPr>
                        <a:t> from team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59883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conversationUpdate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teamRenamed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Team in which bot is member was renamed</a:t>
                      </a: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0853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conversationUpdate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channelCreated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In</a:t>
                      </a:r>
                      <a:r>
                        <a:rPr lang="en-US" sz="1400" baseline="0" dirty="0">
                          <a:latin typeface="+mn-lt"/>
                        </a:rPr>
                        <a:t> a team where bot is member, a channel was created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69786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conversationUpdate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channelRenamed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In a team where bot is member, a channel was renamed</a:t>
                      </a: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97353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conversationUpdate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chanelDeleted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In a team where bot s member, a channel was deleted</a:t>
                      </a: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280445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contactRelationUpdate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Not directly supported in Teams</a:t>
                      </a: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47754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deleteUserData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Not directly supported in Teams</a:t>
                      </a: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4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633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CFDAB-0D91-4480-BFAA-B7BA62BB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Responding to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82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message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61DEF-262A-4C5E-B715-1410D5BED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5092514" cy="3202415"/>
          </a:xfrm>
        </p:spPr>
        <p:txBody>
          <a:bodyPr/>
          <a:lstStyle/>
          <a:p>
            <a:r>
              <a:rPr lang="en-US" sz="1800" dirty="0">
                <a:solidFill>
                  <a:schemeClr val="accent1"/>
                </a:solidFill>
                <a:latin typeface="+mj-lt"/>
              </a:rPr>
              <a:t>Bots encourage conversation about information </a:t>
            </a:r>
          </a:p>
          <a:p>
            <a:pPr marL="0" lvl="1">
              <a:spcBef>
                <a:spcPts val="900"/>
              </a:spcBef>
            </a:pPr>
            <a:r>
              <a:rPr lang="en-US" sz="1400" dirty="0"/>
              <a:t>Keep that information up-to-date</a:t>
            </a:r>
          </a:p>
          <a:p>
            <a:pPr marL="0" lvl="1">
              <a:spcBef>
                <a:spcPts val="900"/>
              </a:spcBef>
            </a:pPr>
            <a:r>
              <a:rPr lang="en-US" sz="1400" dirty="0"/>
              <a:t>Update activity via SDK or REST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Updates message and attachments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endParaRPr lang="en-US" sz="1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800" dirty="0">
                <a:solidFill>
                  <a:schemeClr val="accent1"/>
                </a:solidFill>
                <a:latin typeface="+mj-lt"/>
              </a:rPr>
              <a:t>Initiate 1:1 or channel conversation 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400" dirty="0"/>
              <a:t>Be proactive about state in your service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800" dirty="0">
                <a:solidFill>
                  <a:schemeClr val="accent1"/>
                </a:solidFill>
                <a:latin typeface="+mj-lt"/>
              </a:rPr>
              <a:t>Alert users for important events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400" dirty="0"/>
              <a:t>Don’t be noisy, be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BAA4C-D47F-4BA1-8B9F-135652CE6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01" y="1919804"/>
            <a:ext cx="5177615" cy="1154316"/>
          </a:xfrm>
          <a:prstGeom prst="rect">
            <a:avLst/>
          </a:prstGeom>
          <a:ln w="9525">
            <a:solidFill>
              <a:schemeClr val="bg1"/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4B602C-75EC-41EC-A1B2-68C62157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01" y="3383419"/>
            <a:ext cx="5177615" cy="23528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3C1AF-0B36-44FB-BF0F-0BDDFB15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652" y="3521011"/>
            <a:ext cx="3561905" cy="139047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238192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96049F5E-76EA-4117-9C35-8E048691F68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/>
          <a:srcRect t="3773" b="7513"/>
          <a:stretch/>
        </p:blipFill>
        <p:spPr>
          <a:xfrm>
            <a:off x="866268" y="2158330"/>
            <a:ext cx="2792168" cy="2186020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BA1488-D724-488D-8089-A0DE081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Interacting with a Bot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063788-9C5E-4105-8F7D-B62768899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4346"/>
            <a:ext cx="3690937" cy="1500411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Dialogs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Directs conversation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Stack of dialogs – top one gets message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Scorable dialogs always respond to </a:t>
            </a:r>
            <a:br>
              <a:rPr lang="en-US" dirty="0"/>
            </a:br>
            <a:r>
              <a:rPr lang="en-US" dirty="0"/>
              <a:t>their commands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D74D94-23AD-46CB-9548-C76CFB1AC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024346"/>
            <a:ext cx="3717213" cy="1829603"/>
          </a:xfrm>
        </p:spPr>
        <p:txBody>
          <a:bodyPr/>
          <a:lstStyle/>
          <a:p>
            <a:r>
              <a:rPr lang="en-US" sz="1800" b="0">
                <a:latin typeface="+mj-lt"/>
              </a:rPr>
              <a:t>Prompt dialog</a:t>
            </a:r>
          </a:p>
          <a:p>
            <a:pPr lvl="1">
              <a:spcBef>
                <a:spcPts val="900"/>
              </a:spcBef>
            </a:pPr>
            <a:r>
              <a:rPr lang="en-US"/>
              <a:t>SDK-provided dialog</a:t>
            </a:r>
          </a:p>
          <a:p>
            <a:pPr lvl="1">
              <a:spcBef>
                <a:spcPts val="900"/>
              </a:spcBef>
            </a:pPr>
            <a:r>
              <a:rPr lang="en-US"/>
              <a:t>Declare choices in code</a:t>
            </a:r>
          </a:p>
          <a:p>
            <a:pPr lvl="1">
              <a:spcBef>
                <a:spcPts val="900"/>
              </a:spcBef>
            </a:pPr>
            <a:r>
              <a:rPr lang="en-US"/>
              <a:t>Top of stack until valid choice selected</a:t>
            </a:r>
          </a:p>
          <a:p>
            <a:pPr lvl="1">
              <a:spcBef>
                <a:spcPts val="900"/>
              </a:spcBef>
            </a:pPr>
            <a:r>
              <a:rPr lang="en-US"/>
              <a:t>Provide option to quite or limit </a:t>
            </a:r>
            <a:br>
              <a:rPr lang="en-US"/>
            </a:br>
            <a:r>
              <a:rPr lang="en-US"/>
              <a:t>number of attempts</a:t>
            </a:r>
            <a:endParaRPr lang="en-US" sz="16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794B4-1D1B-450C-97D7-C799D3B00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024346"/>
            <a:ext cx="3690937" cy="1615827"/>
          </a:xfrm>
        </p:spPr>
        <p:txBody>
          <a:bodyPr/>
          <a:lstStyle/>
          <a:p>
            <a:r>
              <a:rPr lang="en-US" sz="1800" b="0">
                <a:latin typeface="+mj-lt"/>
              </a:rPr>
              <a:t>Bot menu</a:t>
            </a:r>
          </a:p>
          <a:p>
            <a:pPr lvl="1">
              <a:spcBef>
                <a:spcPts val="900"/>
              </a:spcBef>
            </a:pPr>
            <a:r>
              <a:rPr lang="en-US"/>
              <a:t>Teams-specific implementation</a:t>
            </a:r>
          </a:p>
          <a:p>
            <a:pPr lvl="1">
              <a:spcBef>
                <a:spcPts val="900"/>
              </a:spcBef>
            </a:pPr>
            <a:r>
              <a:rPr lang="en-US"/>
              <a:t>Declare choices in manifest</a:t>
            </a:r>
          </a:p>
          <a:p>
            <a:pPr lvl="1">
              <a:spcBef>
                <a:spcPts val="900"/>
              </a:spcBef>
            </a:pPr>
            <a:r>
              <a:rPr lang="en-US"/>
              <a:t>Guides user, but can type anything</a:t>
            </a:r>
          </a:p>
          <a:p>
            <a:pPr lvl="1">
              <a:spcBef>
                <a:spcPts val="900"/>
              </a:spcBef>
            </a:pPr>
            <a:r>
              <a:rPr lang="en-US"/>
              <a:t>Keep it short &amp; simple</a:t>
            </a:r>
            <a:endParaRPr lang="en-US" dirty="0"/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0BDCAE47-1563-4DE3-80A7-ACE5A3E5B5C3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4854575" y="2305349"/>
            <a:ext cx="2752725" cy="1842490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C9378E46-B240-4D72-8C4E-80FFCBB66C04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/>
          <a:stretch>
            <a:fillRect/>
          </a:stretch>
        </p:blipFill>
        <p:spPr>
          <a:xfrm>
            <a:off x="8777288" y="2206415"/>
            <a:ext cx="2752725" cy="2040358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sp>
        <p:nvSpPr>
          <p:cNvPr id="23" name="AutoShape 10" descr="https://docs.microsoft.com/en-us/media/logos/logo_js.svg">
            <a:extLst>
              <a:ext uri="{FF2B5EF4-FFF2-40B4-BE49-F238E27FC236}">
                <a16:creationId xmlns:a16="http://schemas.microsoft.com/office/drawing/2014/main" id="{CF4073BE-7CE7-4C27-869E-7720502B2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268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EC3B20-B834-4749-B76A-418C0D90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Advanced message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629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Teams application packaging and testing</Template>
  <TotalTime>288</TotalTime>
  <Words>760</Words>
  <Application>Microsoft Macintosh PowerPoint</Application>
  <PresentationFormat>Custom</PresentationFormat>
  <Paragraphs>131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Segoe UI</vt:lpstr>
      <vt:lpstr>Segoe UI Light</vt:lpstr>
      <vt:lpstr>Segoe UI Semibold</vt:lpstr>
      <vt:lpstr>Wingdings</vt:lpstr>
      <vt:lpstr>2_Office 365 PPT Template - 2017</vt:lpstr>
      <vt:lpstr>Microsoft-Teams Apps – Advanced-Techniques</vt:lpstr>
      <vt:lpstr>PowerPoint Presentation</vt:lpstr>
      <vt:lpstr>Teams-Bot-extensions</vt:lpstr>
      <vt:lpstr>Respond to events</vt:lpstr>
      <vt:lpstr>Demo Responding to events</vt:lpstr>
      <vt:lpstr>Advanced message features</vt:lpstr>
      <vt:lpstr>Interacting with a Bot</vt:lpstr>
      <vt:lpstr>Demo Advanced message features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29</cp:revision>
  <dcterms:created xsi:type="dcterms:W3CDTF">2017-08-30T21:14:17Z</dcterms:created>
  <dcterms:modified xsi:type="dcterms:W3CDTF">2017-10-06T14:51:51Z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2017-10-06T07:23:36.7420372-07:00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